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73" r:id="rId4"/>
    <p:sldId id="260" r:id="rId5"/>
    <p:sldId id="274" r:id="rId6"/>
    <p:sldId id="262" r:id="rId7"/>
    <p:sldId id="264" r:id="rId8"/>
    <p:sldId id="275" r:id="rId9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8" d="100"/>
          <a:sy n="68" d="100"/>
        </p:scale>
        <p:origin x="-11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F6B6935B-DDC8-4476-AE1F-07658C38C523}" type="datetimeFigureOut">
              <a:rPr lang="fa-IR" smtClean="0"/>
              <a:pPr/>
              <a:t>1429/06/23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3B0F045C-1F45-4758-B3DF-9E0AF3F5E035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0F045C-1F45-4758-B3DF-9E0AF3F5E035}" type="slidenum">
              <a:rPr lang="fa-IR" smtClean="0"/>
              <a:pPr/>
              <a:t>1</a:t>
            </a:fld>
            <a:endParaRPr lang="fa-I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0F045C-1F45-4758-B3DF-9E0AF3F5E035}" type="slidenum">
              <a:rPr lang="fa-IR" smtClean="0"/>
              <a:pPr/>
              <a:t>2</a:t>
            </a:fld>
            <a:endParaRPr lang="fa-I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0F045C-1F45-4758-B3DF-9E0AF3F5E035}" type="slidenum">
              <a:rPr lang="fa-IR" smtClean="0"/>
              <a:pPr/>
              <a:t>3</a:t>
            </a:fld>
            <a:endParaRPr lang="fa-I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0F045C-1F45-4758-B3DF-9E0AF3F5E035}" type="slidenum">
              <a:rPr lang="fa-IR" smtClean="0"/>
              <a:pPr/>
              <a:t>4</a:t>
            </a:fld>
            <a:endParaRPr lang="fa-I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0F045C-1F45-4758-B3DF-9E0AF3F5E035}" type="slidenum">
              <a:rPr lang="fa-IR" smtClean="0"/>
              <a:pPr/>
              <a:t>6</a:t>
            </a:fld>
            <a:endParaRPr lang="fa-I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0F045C-1F45-4758-B3DF-9E0AF3F5E035}" type="slidenum">
              <a:rPr lang="fa-IR" smtClean="0"/>
              <a:pPr/>
              <a:t>7</a:t>
            </a:fld>
            <a:endParaRPr lang="fa-I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cs typeface="B Titr" pitchFamily="2" charset="-78"/>
              </a:defRPr>
            </a:lvl1pPr>
          </a:lstStyle>
          <a:p>
            <a:r>
              <a:rPr lang="en-US" dirty="0"/>
              <a:t>Click to edit Master title style</a:t>
            </a:r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7" name="Title 1">
            <a:extLst>
              <a:ext uri="{FF2B5EF4-FFF2-40B4-BE49-F238E27FC236}">
                <a16:creationId xmlns="" xmlns:a16="http://schemas.microsoft.com/office/drawing/2014/main" id="{4A80B85E-3924-429B-879A-311FEFA092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fa-IR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="" xmlns:a16="http://schemas.microsoft.com/office/drawing/2014/main" id="{D580CC4F-3574-4CBB-AA47-649059B585A7}"/>
              </a:ext>
            </a:extLst>
          </p:cNvPr>
          <p:cNvSpPr txBox="1">
            <a:spLocks/>
          </p:cNvSpPr>
          <p:nvPr userDrawn="1"/>
        </p:nvSpPr>
        <p:spPr>
          <a:xfrm>
            <a:off x="3505200" y="632460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fa-IR"/>
            </a:defPPr>
            <a:lvl1pPr marL="0" algn="ctr" defTabSz="914400" rtl="1" eaLnBrk="1" latinLnBrk="0" hangingPunct="1">
              <a:defRPr sz="1800" b="1" kern="1200">
                <a:solidFill>
                  <a:schemeClr val="tx2"/>
                </a:solidFill>
                <a:latin typeface="+mn-lt"/>
                <a:ea typeface="+mn-ea"/>
                <a:cs typeface="B Nazanin" pitchFamily="2" charset="-78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FDCCA68-EEF9-44BF-85CD-FE8F4F9BACF6}" type="slidenum">
              <a:rPr lang="fa-IR" smtClean="0">
                <a:solidFill>
                  <a:schemeClr val="tx2"/>
                </a:solidFill>
              </a:rPr>
              <a:pPr/>
              <a:t>‹#›</a:t>
            </a:fld>
            <a:endParaRPr lang="fa-IR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34E49268-3EC1-401B-AA00-D273FBDA8DBC}"/>
              </a:ext>
            </a:extLst>
          </p:cNvPr>
          <p:cNvSpPr txBox="1">
            <a:spLocks/>
          </p:cNvSpPr>
          <p:nvPr userDrawn="1"/>
        </p:nvSpPr>
        <p:spPr>
          <a:xfrm>
            <a:off x="3505200" y="632460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fa-IR"/>
            </a:defPPr>
            <a:lvl1pPr marL="0" algn="ctr" defTabSz="914400" rtl="1" eaLnBrk="1" latinLnBrk="0" hangingPunct="1">
              <a:defRPr sz="1800" b="1" kern="1200">
                <a:solidFill>
                  <a:schemeClr val="tx2"/>
                </a:solidFill>
                <a:latin typeface="+mn-lt"/>
                <a:ea typeface="+mn-ea"/>
                <a:cs typeface="B Nazanin" pitchFamily="2" charset="-78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FDCCA68-EEF9-44BF-85CD-FE8F4F9BACF6}" type="slidenum">
              <a:rPr lang="fa-IR" smtClean="0">
                <a:solidFill>
                  <a:schemeClr val="tx2"/>
                </a:solidFill>
              </a:rPr>
              <a:pPr/>
              <a:t>‹#›</a:t>
            </a:fld>
            <a:endParaRPr lang="fa-IR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a-I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05200" y="6324600"/>
            <a:ext cx="2133600" cy="365125"/>
          </a:xfrm>
          <a:prstGeom prst="rect">
            <a:avLst/>
          </a:prstGeom>
        </p:spPr>
        <p:txBody>
          <a:bodyPr/>
          <a:lstStyle>
            <a:lvl1pPr algn="ctr">
              <a:defRPr sz="1800" b="1">
                <a:solidFill>
                  <a:schemeClr val="tx2"/>
                </a:solidFill>
                <a:cs typeface="B Nazanin" pitchFamily="2" charset="-78"/>
              </a:defRPr>
            </a:lvl1pPr>
          </a:lstStyle>
          <a:p>
            <a:fld id="{EFDCCA68-EEF9-44BF-85CD-FE8F4F9BACF6}" type="slidenum">
              <a:rPr lang="fa-IR" smtClean="0"/>
              <a:pPr/>
              <a:t>‹#›</a:t>
            </a:fld>
            <a:endParaRPr lang="fa-I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8" name="Title 1">
            <a:extLst>
              <a:ext uri="{FF2B5EF4-FFF2-40B4-BE49-F238E27FC236}">
                <a16:creationId xmlns="" xmlns:a16="http://schemas.microsoft.com/office/drawing/2014/main" id="{DDE67FD3-429E-4DAB-84C3-F22F6D4132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fa-IR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="" xmlns:a16="http://schemas.microsoft.com/office/drawing/2014/main" id="{12030AAE-43FE-4257-99DB-1BFEA9C5970E}"/>
              </a:ext>
            </a:extLst>
          </p:cNvPr>
          <p:cNvSpPr txBox="1">
            <a:spLocks/>
          </p:cNvSpPr>
          <p:nvPr userDrawn="1"/>
        </p:nvSpPr>
        <p:spPr>
          <a:xfrm>
            <a:off x="3505200" y="632460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fa-IR"/>
            </a:defPPr>
            <a:lvl1pPr marL="0" algn="ctr" defTabSz="914400" rtl="1" eaLnBrk="1" latinLnBrk="0" hangingPunct="1">
              <a:defRPr sz="1800" b="1" kern="1200">
                <a:solidFill>
                  <a:schemeClr val="tx2"/>
                </a:solidFill>
                <a:latin typeface="+mn-lt"/>
                <a:ea typeface="+mn-ea"/>
                <a:cs typeface="B Nazanin" pitchFamily="2" charset="-78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FDCCA68-EEF9-44BF-85CD-FE8F4F9BACF6}" type="slidenum">
              <a:rPr lang="fa-IR" smtClean="0">
                <a:solidFill>
                  <a:schemeClr val="tx2"/>
                </a:solidFill>
              </a:rPr>
              <a:pPr/>
              <a:t>‹#›</a:t>
            </a:fld>
            <a:endParaRPr lang="fa-IR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10" name="Title 1">
            <a:extLst>
              <a:ext uri="{FF2B5EF4-FFF2-40B4-BE49-F238E27FC236}">
                <a16:creationId xmlns="" xmlns:a16="http://schemas.microsoft.com/office/drawing/2014/main" id="{A6BCD3ED-0947-4E9D-A770-2811134564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fa-IR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="" xmlns:a16="http://schemas.microsoft.com/office/drawing/2014/main" id="{21F80F9A-2F02-4ADD-A9BD-B5543126FD2A}"/>
              </a:ext>
            </a:extLst>
          </p:cNvPr>
          <p:cNvSpPr txBox="1">
            <a:spLocks/>
          </p:cNvSpPr>
          <p:nvPr userDrawn="1"/>
        </p:nvSpPr>
        <p:spPr>
          <a:xfrm>
            <a:off x="3505200" y="632460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fa-IR"/>
            </a:defPPr>
            <a:lvl1pPr marL="0" algn="ctr" defTabSz="914400" rtl="1" eaLnBrk="1" latinLnBrk="0" hangingPunct="1">
              <a:defRPr sz="1800" b="1" kern="1200">
                <a:solidFill>
                  <a:schemeClr val="tx2"/>
                </a:solidFill>
                <a:latin typeface="+mn-lt"/>
                <a:ea typeface="+mn-ea"/>
                <a:cs typeface="B Nazanin" pitchFamily="2" charset="-78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FDCCA68-EEF9-44BF-85CD-FE8F4F9BACF6}" type="slidenum">
              <a:rPr lang="fa-IR" smtClean="0">
                <a:solidFill>
                  <a:schemeClr val="tx2"/>
                </a:solidFill>
              </a:rPr>
              <a:pPr/>
              <a:t>‹#›</a:t>
            </a:fld>
            <a:endParaRPr lang="fa-IR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="" xmlns:a16="http://schemas.microsoft.com/office/drawing/2014/main" id="{F7D4B48A-F7BB-4499-8CD7-B611884AD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fa-IR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532BE69F-830D-4F43-95EF-34CC7F961F90}"/>
              </a:ext>
            </a:extLst>
          </p:cNvPr>
          <p:cNvSpPr txBox="1">
            <a:spLocks/>
          </p:cNvSpPr>
          <p:nvPr userDrawn="1"/>
        </p:nvSpPr>
        <p:spPr>
          <a:xfrm>
            <a:off x="3505200" y="632460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fa-IR"/>
            </a:defPPr>
            <a:lvl1pPr marL="0" algn="ctr" defTabSz="914400" rtl="1" eaLnBrk="1" latinLnBrk="0" hangingPunct="1">
              <a:defRPr sz="1800" b="1" kern="1200">
                <a:solidFill>
                  <a:schemeClr val="tx2"/>
                </a:solidFill>
                <a:latin typeface="+mn-lt"/>
                <a:ea typeface="+mn-ea"/>
                <a:cs typeface="B Nazanin" pitchFamily="2" charset="-78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FDCCA68-EEF9-44BF-85CD-FE8F4F9BACF6}" type="slidenum">
              <a:rPr lang="fa-IR" smtClean="0">
                <a:solidFill>
                  <a:schemeClr val="tx2"/>
                </a:solidFill>
              </a:rPr>
              <a:pPr/>
              <a:t>‹#›</a:t>
            </a:fld>
            <a:endParaRPr lang="fa-IR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="" xmlns:a16="http://schemas.microsoft.com/office/drawing/2014/main" id="{C83B6228-CD22-4D4B-9290-02F51D0D7E8A}"/>
              </a:ext>
            </a:extLst>
          </p:cNvPr>
          <p:cNvSpPr txBox="1">
            <a:spLocks/>
          </p:cNvSpPr>
          <p:nvPr userDrawn="1"/>
        </p:nvSpPr>
        <p:spPr>
          <a:xfrm>
            <a:off x="3505200" y="632460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fa-IR"/>
            </a:defPPr>
            <a:lvl1pPr marL="0" algn="ctr" defTabSz="914400" rtl="1" eaLnBrk="1" latinLnBrk="0" hangingPunct="1">
              <a:defRPr sz="1800" b="1" kern="1200">
                <a:solidFill>
                  <a:schemeClr val="tx2"/>
                </a:solidFill>
                <a:latin typeface="+mn-lt"/>
                <a:ea typeface="+mn-ea"/>
                <a:cs typeface="B Nazanin" pitchFamily="2" charset="-78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FDCCA68-EEF9-44BF-85CD-FE8F4F9BACF6}" type="slidenum">
              <a:rPr lang="fa-IR" smtClean="0">
                <a:solidFill>
                  <a:schemeClr val="tx2"/>
                </a:solidFill>
              </a:rPr>
              <a:pPr/>
              <a:t>‹#›</a:t>
            </a:fld>
            <a:endParaRPr lang="fa-IR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="" xmlns:a16="http://schemas.microsoft.com/office/drawing/2014/main" id="{BE5C30A7-5D05-4273-9462-A75E103554CB}"/>
              </a:ext>
            </a:extLst>
          </p:cNvPr>
          <p:cNvSpPr txBox="1">
            <a:spLocks/>
          </p:cNvSpPr>
          <p:nvPr userDrawn="1"/>
        </p:nvSpPr>
        <p:spPr>
          <a:xfrm>
            <a:off x="3505200" y="632460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fa-IR"/>
            </a:defPPr>
            <a:lvl1pPr marL="0" algn="ctr" defTabSz="914400" rtl="1" eaLnBrk="1" latinLnBrk="0" hangingPunct="1">
              <a:defRPr sz="1800" b="1" kern="1200">
                <a:solidFill>
                  <a:schemeClr val="tx2"/>
                </a:solidFill>
                <a:latin typeface="+mn-lt"/>
                <a:ea typeface="+mn-ea"/>
                <a:cs typeface="B Nazanin" pitchFamily="2" charset="-78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FDCCA68-EEF9-44BF-85CD-FE8F4F9BACF6}" type="slidenum">
              <a:rPr lang="fa-IR" smtClean="0">
                <a:solidFill>
                  <a:schemeClr val="tx2"/>
                </a:solidFill>
              </a:rPr>
              <a:pPr/>
              <a:t>‹#›</a:t>
            </a:fld>
            <a:endParaRPr lang="fa-IR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="" xmlns:a16="http://schemas.microsoft.com/office/drawing/2014/main" id="{BF6F7A6F-5F0C-40EF-BBAB-BE94B6CE3E82}"/>
              </a:ext>
            </a:extLst>
          </p:cNvPr>
          <p:cNvSpPr txBox="1">
            <a:spLocks/>
          </p:cNvSpPr>
          <p:nvPr userDrawn="1"/>
        </p:nvSpPr>
        <p:spPr>
          <a:xfrm>
            <a:off x="3505200" y="632460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fa-IR"/>
            </a:defPPr>
            <a:lvl1pPr marL="0" algn="ctr" defTabSz="914400" rtl="1" eaLnBrk="1" latinLnBrk="0" hangingPunct="1">
              <a:defRPr sz="1800" b="1" kern="1200">
                <a:solidFill>
                  <a:schemeClr val="tx2"/>
                </a:solidFill>
                <a:latin typeface="+mn-lt"/>
                <a:ea typeface="+mn-ea"/>
                <a:cs typeface="B Nazanin" pitchFamily="2" charset="-78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FDCCA68-EEF9-44BF-85CD-FE8F4F9BACF6}" type="slidenum">
              <a:rPr lang="fa-IR" smtClean="0">
                <a:solidFill>
                  <a:schemeClr val="tx2"/>
                </a:solidFill>
              </a:rPr>
              <a:pPr/>
              <a:t>‹#›</a:t>
            </a:fld>
            <a:endParaRPr lang="fa-IR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fa-I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a-IR" dirty="0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1297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image2.png" descr="هلدینگ شوینده.jpg"/>
          <p:cNvPicPr/>
          <p:nvPr userDrawn="1"/>
        </p:nvPicPr>
        <p:blipFill>
          <a:blip r:embed="rId14" cstate="print"/>
          <a:srcRect/>
          <a:stretch>
            <a:fillRect/>
          </a:stretch>
        </p:blipFill>
        <p:spPr>
          <a:xfrm>
            <a:off x="1752600" y="5667555"/>
            <a:ext cx="1190446" cy="1190445"/>
          </a:xfrm>
          <a:prstGeom prst="rect">
            <a:avLst/>
          </a:prstGeom>
          <a:ln/>
        </p:spPr>
      </p:pic>
      <p:pic>
        <p:nvPicPr>
          <p:cNvPr id="8" name="image1.png" descr="logo noavaran.png"/>
          <p:cNvPicPr/>
          <p:nvPr userDrawn="1"/>
        </p:nvPicPr>
        <p:blipFill>
          <a:blip r:embed="rId15" cstate="print"/>
          <a:srcRect/>
          <a:stretch>
            <a:fillRect/>
          </a:stretch>
        </p:blipFill>
        <p:spPr>
          <a:xfrm>
            <a:off x="66136" y="5791200"/>
            <a:ext cx="1457864" cy="1009291"/>
          </a:xfrm>
          <a:prstGeom prst="rect">
            <a:avLst/>
          </a:prstGeom>
          <a:ln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B Titr" pitchFamily="2" charset="-78"/>
        </a:defRPr>
      </a:lvl1pPr>
    </p:titleStyle>
    <p:bodyStyle>
      <a:lvl1pPr marL="342900" indent="-342900" algn="justLow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B Nazanin" pitchFamily="2" charset="-78"/>
        </a:defRPr>
      </a:lvl1pPr>
      <a:lvl2pPr marL="742950" indent="-285750" algn="justLow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B Nazanin" pitchFamily="2" charset="-78"/>
        </a:defRPr>
      </a:lvl2pPr>
      <a:lvl3pPr marL="1143000" indent="-228600" algn="justLow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B Nazanin" pitchFamily="2" charset="-78"/>
        </a:defRPr>
      </a:lvl3pPr>
      <a:lvl4pPr marL="1600200" indent="-228600" algn="justLow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B Nazanin" pitchFamily="2" charset="-78"/>
        </a:defRPr>
      </a:lvl4pPr>
      <a:lvl5pPr marL="2057400" indent="-228600" algn="justLow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B Nazanin" pitchFamily="2" charset="-78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92375"/>
            <a:ext cx="7772400" cy="1698625"/>
          </a:xfrm>
        </p:spPr>
        <p:txBody>
          <a:bodyPr>
            <a:normAutofit/>
          </a:bodyPr>
          <a:lstStyle/>
          <a:p>
            <a:r>
              <a:rPr lang="fa-IR" dirty="0" smtClean="0"/>
              <a:t>نام </a:t>
            </a:r>
            <a:r>
              <a:rPr lang="fa-IR" dirty="0" smtClean="0"/>
              <a:t>محصول/دانش فنی/طرح</a:t>
            </a:r>
            <a:r>
              <a:rPr lang="fa-IR" dirty="0" smtClean="0"/>
              <a:t/>
            </a:r>
            <a:br>
              <a:rPr lang="fa-IR" dirty="0" smtClean="0"/>
            </a:br>
            <a:r>
              <a:rPr lang="fa-IR" sz="3200" dirty="0" smtClean="0"/>
              <a:t>نام ارائه دهنده</a:t>
            </a:r>
            <a:endParaRPr lang="fa-IR" dirty="0"/>
          </a:p>
        </p:txBody>
      </p:sp>
      <p:sp>
        <p:nvSpPr>
          <p:cNvPr id="4" name="TextBox 3"/>
          <p:cNvSpPr txBox="1"/>
          <p:nvPr/>
        </p:nvSpPr>
        <p:spPr>
          <a:xfrm>
            <a:off x="76200" y="1295400"/>
            <a:ext cx="1905000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endParaRPr lang="fa-IR" b="1" dirty="0">
              <a:cs typeface="B Nazanin" pitchFamily="2" charset="-78"/>
            </a:endParaRPr>
          </a:p>
          <a:p>
            <a:pPr algn="ctr"/>
            <a:r>
              <a:rPr lang="fa-IR" b="1" dirty="0">
                <a:cs typeface="B Nazanin" pitchFamily="2" charset="-78"/>
              </a:rPr>
              <a:t>لوگوی شرکت</a:t>
            </a:r>
          </a:p>
          <a:p>
            <a:pPr algn="ctr"/>
            <a:endParaRPr lang="fa-IR" b="1" dirty="0"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طرح مسأله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طرح پیشنهادی </a:t>
            </a:r>
            <a:r>
              <a:rPr lang="fa-IR" dirty="0"/>
              <a:t>به دنبال حل چه مسأله‌ای است و چرا؟</a:t>
            </a:r>
          </a:p>
          <a:p>
            <a:pPr>
              <a:buNone/>
            </a:pPr>
            <a:r>
              <a:rPr lang="fa-IR" sz="2400" dirty="0" smtClean="0"/>
              <a:t>هدف </a:t>
            </a:r>
            <a:r>
              <a:rPr lang="fa-IR" sz="2400" dirty="0"/>
              <a:t>اصلی تولید محصول/ ارائه </a:t>
            </a:r>
            <a:r>
              <a:rPr lang="fa-IR" sz="2400" dirty="0" smtClean="0"/>
              <a:t>خدمت/دانش فنی </a:t>
            </a:r>
            <a:r>
              <a:rPr lang="fa-IR" sz="2400" dirty="0" smtClean="0"/>
              <a:t>پیشنهادی </a:t>
            </a:r>
            <a:r>
              <a:rPr lang="fa-IR" sz="2400" dirty="0"/>
              <a:t>شما چیست</a:t>
            </a:r>
            <a:r>
              <a:rPr lang="fa-IR" sz="2400" dirty="0" smtClean="0"/>
              <a:t>؟</a:t>
            </a:r>
          </a:p>
          <a:p>
            <a:pPr>
              <a:buNone/>
            </a:pPr>
            <a:endParaRPr lang="fa-IR" sz="2400" dirty="0" smtClean="0"/>
          </a:p>
          <a:p>
            <a:pPr lvl="0"/>
            <a:r>
              <a:rPr lang="fa-IR" dirty="0" smtClean="0">
                <a:solidFill>
                  <a:prstClr val="black"/>
                </a:solidFill>
              </a:rPr>
              <a:t>محصول/دانش فنی/ طرح </a:t>
            </a:r>
            <a:r>
              <a:rPr lang="fa-IR" dirty="0" smtClean="0">
                <a:solidFill>
                  <a:prstClr val="black"/>
                </a:solidFill>
              </a:rPr>
              <a:t>پیشنهادی </a:t>
            </a:r>
            <a:r>
              <a:rPr lang="fa-IR" dirty="0" smtClean="0">
                <a:solidFill>
                  <a:prstClr val="black"/>
                </a:solidFill>
              </a:rPr>
              <a:t>چه ارزش افزوده ای در زنجیره ارزش صنایع شوینده ایجاد می کند؟</a:t>
            </a:r>
            <a:endParaRPr lang="fa-IR" dirty="0" smtClean="0">
              <a:solidFill>
                <a:prstClr val="black"/>
              </a:solidFill>
            </a:endParaRPr>
          </a:p>
          <a:p>
            <a:pPr>
              <a:buNone/>
            </a:pPr>
            <a:endParaRPr lang="fa-IR" sz="2400" dirty="0" smtClean="0"/>
          </a:p>
          <a:p>
            <a:pPr>
              <a:buNone/>
            </a:pPr>
            <a:endParaRPr lang="fa-IR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CCA68-EEF9-44BF-85CD-FE8F4F9BACF6}" type="slidenum">
              <a:rPr lang="fa-IR" smtClean="0"/>
              <a:pPr/>
              <a:t>2</a:t>
            </a:fld>
            <a:endParaRPr lang="fa-I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ویژگی‌های محصول/ خدمت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تصویری </a:t>
            </a:r>
            <a:r>
              <a:rPr lang="fa-IR" dirty="0"/>
              <a:t>از نمونه </a:t>
            </a:r>
            <a:r>
              <a:rPr lang="fa-IR" dirty="0" smtClean="0"/>
              <a:t>محصول/خدمت</a:t>
            </a:r>
          </a:p>
          <a:p>
            <a:r>
              <a:rPr lang="fa-IR" dirty="0" smtClean="0"/>
              <a:t>فرایند </a:t>
            </a:r>
            <a:r>
              <a:rPr lang="fa-IR" dirty="0"/>
              <a:t>کلی تولید </a:t>
            </a:r>
            <a:r>
              <a:rPr lang="fa-IR" dirty="0" smtClean="0"/>
              <a:t>به </a:t>
            </a:r>
            <a:r>
              <a:rPr lang="fa-IR" dirty="0"/>
              <a:t>همراه اطلاعات در مورد فناوری به کار رفته در تولید </a:t>
            </a:r>
            <a:r>
              <a:rPr lang="fa-IR" dirty="0" smtClean="0"/>
              <a:t>محصول/خدمت</a:t>
            </a:r>
            <a:endParaRPr lang="fa-IR" dirty="0"/>
          </a:p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CCA68-EEF9-44BF-85CD-FE8F4F9BACF6}" type="slidenum">
              <a:rPr lang="fa-IR" smtClean="0"/>
              <a:pPr/>
              <a:t>3</a:t>
            </a:fld>
            <a:endParaRPr lang="fa-I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وضعیت فعلی طرح پیشنهادی و مشتریان 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وضعیت </a:t>
            </a:r>
            <a:r>
              <a:rPr lang="fa-IR" dirty="0" smtClean="0"/>
              <a:t>پیشرفت </a:t>
            </a:r>
            <a:r>
              <a:rPr lang="fa-IR" dirty="0" smtClean="0"/>
              <a:t>و </a:t>
            </a:r>
            <a:r>
              <a:rPr lang="en-US" dirty="0" smtClean="0"/>
              <a:t>milestone</a:t>
            </a:r>
            <a:r>
              <a:rPr lang="fa-IR" dirty="0" smtClean="0"/>
              <a:t> های کلیدی از ابتدای </a:t>
            </a:r>
            <a:r>
              <a:rPr lang="fa-IR" dirty="0" smtClean="0"/>
              <a:t>شروع</a:t>
            </a:r>
            <a:endParaRPr lang="fa-IR" dirty="0" smtClean="0"/>
          </a:p>
          <a:p>
            <a:r>
              <a:rPr lang="fa-IR" dirty="0" smtClean="0"/>
              <a:t>میزان </a:t>
            </a:r>
            <a:r>
              <a:rPr lang="fa-IR" dirty="0"/>
              <a:t>فروش فعلی، تعداد مشتریان فعلی، سهم بازار فعلی و </a:t>
            </a:r>
            <a:r>
              <a:rPr lang="fa-IR" dirty="0" smtClean="0"/>
              <a:t>هدف 3 </a:t>
            </a:r>
            <a:r>
              <a:rPr lang="fa-IR" dirty="0"/>
              <a:t>سال </a:t>
            </a:r>
            <a:r>
              <a:rPr lang="fa-IR" dirty="0" smtClean="0"/>
              <a:t>آتی</a:t>
            </a: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CCA68-EEF9-44BF-85CD-FE8F4F9BACF6}" type="slidenum">
              <a:rPr lang="fa-IR" smtClean="0"/>
              <a:pPr/>
              <a:t>4</a:t>
            </a:fld>
            <a:endParaRPr lang="fa-I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dirty="0" smtClean="0"/>
              <a:t>کاربرد محصول/خدمت در صنایع شوینده و سابقه طرح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پیشنهاد تعامل و همکاری با شرکتهای تابعه هلدینگ صنایع شوینده</a:t>
            </a:r>
          </a:p>
          <a:p>
            <a:r>
              <a:rPr lang="fa-IR" dirty="0" smtClean="0"/>
              <a:t>نمونه کاربرد محصول/خدمت ارائه شده در صنایع مشابه</a:t>
            </a: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CCA68-EEF9-44BF-85CD-FE8F4F9BACF6}" type="slidenum">
              <a:rPr lang="fa-IR" smtClean="0"/>
              <a:pPr/>
              <a:t>5</a:t>
            </a:fld>
            <a:endParaRPr lang="fa-I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بررسی رقبا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بررسی </a:t>
            </a:r>
            <a:r>
              <a:rPr lang="fa-IR" dirty="0"/>
              <a:t>و مقایسه محصول/خدمت با رقبای داخلی و خارجی</a:t>
            </a:r>
          </a:p>
          <a:p>
            <a:r>
              <a:rPr lang="fa-IR" dirty="0" smtClean="0"/>
              <a:t>مزیت </a:t>
            </a:r>
            <a:r>
              <a:rPr lang="fa-IR" dirty="0" smtClean="0"/>
              <a:t>رقابتی پیشنهاد محصول/طرح </a:t>
            </a:r>
            <a:r>
              <a:rPr lang="fa-IR" dirty="0"/>
              <a:t>شما در مقایسه با </a:t>
            </a:r>
            <a:r>
              <a:rPr lang="fa-IR" dirty="0" smtClean="0"/>
              <a:t>رقبا</a:t>
            </a:r>
            <a:endParaRPr lang="fa-IR" dirty="0"/>
          </a:p>
          <a:p>
            <a:endParaRPr lang="fa-IR" dirty="0"/>
          </a:p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CCA68-EEF9-44BF-85CD-FE8F4F9BACF6}" type="slidenum">
              <a:rPr lang="fa-IR" smtClean="0"/>
              <a:pPr/>
              <a:t>6</a:t>
            </a:fld>
            <a:endParaRPr lang="fa-I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تیم و همکاران کلیدی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/>
              <a:t>معرفی اعضای تیم، تخصص و نقش آنها در شرکت</a:t>
            </a:r>
          </a:p>
          <a:p>
            <a:r>
              <a:rPr lang="fa-IR" dirty="0"/>
              <a:t>سوابق تجربی و تخصصی همکاران کلیدی، سنوات خدمت در شرکت</a:t>
            </a:r>
          </a:p>
          <a:p>
            <a:r>
              <a:rPr lang="fa-IR" dirty="0"/>
              <a:t>تعداد کارکنان شرکت</a:t>
            </a:r>
          </a:p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CCA68-EEF9-44BF-85CD-FE8F4F9BACF6}" type="slidenum">
              <a:rPr lang="fa-IR" smtClean="0"/>
              <a:pPr/>
              <a:t>7</a:t>
            </a:fld>
            <a:endParaRPr lang="fa-I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سایر اطلاعات مهم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سایر اطلاعات مهم و مستندات مرتبط با </a:t>
            </a:r>
            <a:r>
              <a:rPr lang="fa-IR" dirty="0" smtClean="0"/>
              <a:t>طرح/محصول/دانش فنی </a:t>
            </a:r>
            <a:r>
              <a:rPr lang="fa-IR" dirty="0" smtClean="0"/>
              <a:t>پیشنهادی</a:t>
            </a: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CCA68-EEF9-44BF-85CD-FE8F4F9BACF6}" type="slidenum">
              <a:rPr lang="fa-IR" smtClean="0"/>
              <a:pPr/>
              <a:t>8</a:t>
            </a:fld>
            <a:endParaRPr lang="fa-I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357</TotalTime>
  <Words>202</Words>
  <Application>Microsoft Office PowerPoint</Application>
  <PresentationFormat>On-screen Show (4:3)</PresentationFormat>
  <Paragraphs>39</Paragraphs>
  <Slides>8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نام محصول/دانش فنی/طرح نام ارائه دهنده</vt:lpstr>
      <vt:lpstr>طرح مسأله</vt:lpstr>
      <vt:lpstr>ویژگی‌های محصول/ خدمت</vt:lpstr>
      <vt:lpstr>وضعیت فعلی طرح پیشنهادی و مشتریان </vt:lpstr>
      <vt:lpstr>کاربرد محصول/خدمت در صنایع شوینده و سابقه طرح</vt:lpstr>
      <vt:lpstr>بررسی رقبا</vt:lpstr>
      <vt:lpstr>تیم و همکاران کلیدی</vt:lpstr>
      <vt:lpstr>سایر اطلاعات مهم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Pitch Deck</dc:title>
  <dc:creator>SONY USER</dc:creator>
  <cp:lastModifiedBy>jaber</cp:lastModifiedBy>
  <cp:revision>31</cp:revision>
  <dcterms:created xsi:type="dcterms:W3CDTF">2020-11-16T10:54:28Z</dcterms:created>
  <dcterms:modified xsi:type="dcterms:W3CDTF">2008-06-26T20:00:57Z</dcterms:modified>
</cp:coreProperties>
</file>